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582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６クリアファイル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Ｗ１１０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Ｈ１５３㎜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：適量ﾀﾞﾝﾎﾞｰﾙ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3212976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６サイズが完全自動生産が可能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①小さい商品へのベタ付け展開が可能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②コレクション要素が高い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DM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お勧め　薄くて　軽量</a:t>
            </a:r>
          </a:p>
        </p:txBody>
      </p:sp>
      <p:pic>
        <p:nvPicPr>
          <p:cNvPr id="1028" name="Picture 4" descr="C:\Users\a.ohmori.TNK\Google ドライブ\140722_JPEG_w1200px\IMG_63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84769"/>
            <a:ext cx="2924324" cy="1948510"/>
          </a:xfrm>
          <a:prstGeom prst="rect">
            <a:avLst/>
          </a:prstGeom>
          <a:noFill/>
        </p:spPr>
      </p:pic>
      <p:pic>
        <p:nvPicPr>
          <p:cNvPr id="1026" name="Picture 2" descr="C:\Users\a.ohmori.TNK\Pictures\140722_JPEG_w1200px\A4ﾉｰﾏﾙｸﾘｱﾌｧｲﾙ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340768"/>
            <a:ext cx="2344094" cy="2952328"/>
          </a:xfrm>
          <a:prstGeom prst="rect">
            <a:avLst/>
          </a:prstGeom>
          <a:noFill/>
        </p:spPr>
      </p:pic>
      <p:pic>
        <p:nvPicPr>
          <p:cNvPr id="1030" name="Picture 6" descr="C:\Users\a.ohmori.TNK\Desktop\miniA6 領収書　入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365104"/>
            <a:ext cx="1440160" cy="1659245"/>
          </a:xfrm>
          <a:prstGeom prst="rect">
            <a:avLst/>
          </a:prstGeom>
          <a:noFill/>
        </p:spPr>
      </p:pic>
      <p:pic>
        <p:nvPicPr>
          <p:cNvPr id="1034" name="Picture 10" descr="C:\Users\a.ohmori.TNK\Desktop\A63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492896"/>
            <a:ext cx="2304256" cy="1668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107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嶋田 ゆり</cp:lastModifiedBy>
  <cp:revision>51</cp:revision>
  <dcterms:created xsi:type="dcterms:W3CDTF">2013-04-02T06:14:51Z</dcterms:created>
  <dcterms:modified xsi:type="dcterms:W3CDTF">2022-05-24T09:05:52Z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